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Lst>
  <p:notesMasterIdLst>
    <p:notesMasterId r:id="rId45"/>
  </p:notesMasterIdLst>
  <p:sldIdLst>
    <p:sldId id="257" r:id="rId4"/>
    <p:sldId id="258" r:id="rId5"/>
    <p:sldId id="261" r:id="rId6"/>
    <p:sldId id="263" r:id="rId7"/>
    <p:sldId id="265" r:id="rId8"/>
    <p:sldId id="266" r:id="rId9"/>
    <p:sldId id="267" r:id="rId10"/>
    <p:sldId id="268" r:id="rId11"/>
    <p:sldId id="305" r:id="rId12"/>
    <p:sldId id="269" r:id="rId13"/>
    <p:sldId id="270" r:id="rId14"/>
    <p:sldId id="271" r:id="rId15"/>
    <p:sldId id="272" r:id="rId16"/>
    <p:sldId id="281" r:id="rId17"/>
    <p:sldId id="306" r:id="rId18"/>
    <p:sldId id="285" r:id="rId19"/>
    <p:sldId id="286" r:id="rId20"/>
    <p:sldId id="287" r:id="rId21"/>
    <p:sldId id="289" r:id="rId22"/>
    <p:sldId id="291" r:id="rId23"/>
    <p:sldId id="292" r:id="rId24"/>
    <p:sldId id="288" r:id="rId25"/>
    <p:sldId id="294" r:id="rId26"/>
    <p:sldId id="302" r:id="rId27"/>
    <p:sldId id="297" r:id="rId28"/>
    <p:sldId id="298" r:id="rId29"/>
    <p:sldId id="299" r:id="rId30"/>
    <p:sldId id="300" r:id="rId31"/>
    <p:sldId id="301" r:id="rId32"/>
    <p:sldId id="307" r:id="rId33"/>
    <p:sldId id="275" r:id="rId34"/>
    <p:sldId id="276" r:id="rId35"/>
    <p:sldId id="277" r:id="rId36"/>
    <p:sldId id="278" r:id="rId37"/>
    <p:sldId id="279" r:id="rId38"/>
    <p:sldId id="303" r:id="rId39"/>
    <p:sldId id="308" r:id="rId40"/>
    <p:sldId id="309" r:id="rId41"/>
    <p:sldId id="310" r:id="rId42"/>
    <p:sldId id="311" r:id="rId43"/>
    <p:sldId id="30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258"/>
            <p14:sldId id="261"/>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69"/>
            <p14:sldId id="270"/>
            <p14:sldId id="271"/>
            <p14:sldId id="272"/>
            <p14:sldId id="281"/>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 id="275"/>
            <p14:sldId id="276"/>
            <p14:sldId id="277"/>
            <p14:sldId id="278"/>
            <p14:sldId id="279"/>
          </p14:sldIdLst>
        </p14:section>
        <p14:section name="SQL Demonstrations" id="{D05665D4-CADC-463D-BF22-0C5258353C66}">
          <p14:sldIdLst>
            <p14:sldId id="303"/>
            <p14:sldId id="308"/>
            <p14:sldId id="309"/>
            <p14:sldId id="310"/>
            <p14:sldId id="311"/>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8521" autoAdjust="0"/>
  </p:normalViewPr>
  <p:slideViewPr>
    <p:cSldViewPr snapToGrid="0">
      <p:cViewPr varScale="1">
        <p:scale>
          <a:sx n="100" d="100"/>
          <a:sy n="100" d="100"/>
        </p:scale>
        <p:origin x="9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8/3/2022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25</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26</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27</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28</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29</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31</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1092293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34</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35</a:t>
            </a:fld>
            <a:endParaRPr lang="en-US"/>
          </a:p>
        </p:txBody>
      </p:sp>
    </p:spTree>
    <p:extLst>
      <p:ext uri="{BB962C8B-B14F-4D97-AF65-F5344CB8AC3E}">
        <p14:creationId xmlns:p14="http://schemas.microsoft.com/office/powerpoint/2010/main" val="102456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5</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6</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7</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p:txBody>
      </p:sp>
      <p:sp>
        <p:nvSpPr>
          <p:cNvPr id="4" name="Slide Number Placeholder 3"/>
          <p:cNvSpPr>
            <a:spLocks noGrp="1"/>
          </p:cNvSpPr>
          <p:nvPr>
            <p:ph type="sldNum" sz="quarter" idx="5"/>
          </p:nvPr>
        </p:nvSpPr>
        <p:spPr/>
        <p:txBody>
          <a:bodyPr/>
          <a:lstStyle/>
          <a:p>
            <a:fld id="{F0C9A646-AEF5-4904-9805-DE729D09A68E}" type="slidenum">
              <a:rPr lang="en-US" smtClean="0"/>
              <a:t>8</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18</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19</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20</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21</a:t>
            </a:fld>
            <a:endParaRPr lang="en-US"/>
          </a:p>
        </p:txBody>
      </p:sp>
    </p:spTree>
    <p:extLst>
      <p:ext uri="{BB962C8B-B14F-4D97-AF65-F5344CB8AC3E}">
        <p14:creationId xmlns:p14="http://schemas.microsoft.com/office/powerpoint/2010/main" val="1363473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3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3" r:id="rId10"/>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244730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CD3754-562E-B205-1815-B15D89800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197" y="0"/>
            <a:ext cx="7379605" cy="6858000"/>
          </a:xfrm>
          <a:prstGeom prst="rect">
            <a:avLst/>
          </a:prstGeom>
        </p:spPr>
      </p:pic>
    </p:spTree>
    <p:extLst>
      <p:ext uri="{BB962C8B-B14F-4D97-AF65-F5344CB8AC3E}">
        <p14:creationId xmlns:p14="http://schemas.microsoft.com/office/powerpoint/2010/main" val="3269204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Entity Framework Temporal Table Support</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p:txBody>
          <a:bodyPr/>
          <a:lstStyle/>
          <a:p>
            <a:r>
              <a:rPr lang="en-US" dirty="0"/>
              <a:t>Entity Framework Temporal Table Support</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Time Travelling Data</a:t>
            </a:r>
          </a:p>
        </p:txBody>
      </p:sp>
    </p:spTree>
    <p:extLst>
      <p:ext uri="{BB962C8B-B14F-4D97-AF65-F5344CB8AC3E}">
        <p14:creationId xmlns:p14="http://schemas.microsoft.com/office/powerpoint/2010/main" val="2476397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9" name="Picture 18">
            <a:extLst>
              <a:ext uri="{FF2B5EF4-FFF2-40B4-BE49-F238E27FC236}">
                <a16:creationId xmlns:a16="http://schemas.microsoft.com/office/drawing/2014/main" id="{635A3031-B8BC-0E0A-80BF-E481BFC103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20" name="Picture 19">
            <a:extLst>
              <a:ext uri="{FF2B5EF4-FFF2-40B4-BE49-F238E27FC236}">
                <a16:creationId xmlns:a16="http://schemas.microsoft.com/office/drawing/2014/main" id="{E314DFFC-A2A5-EA0B-2BD7-A3AB60274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1912</TotalTime>
  <Words>1675</Words>
  <Application>Microsoft Office PowerPoint</Application>
  <PresentationFormat>Widescreen</PresentationFormat>
  <Paragraphs>351</Paragraphs>
  <Slides>41</Slides>
  <Notes>19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41</vt:i4>
      </vt:variant>
    </vt:vector>
  </HeadingPairs>
  <TitlesOfParts>
    <vt:vector size="48" baseType="lpstr">
      <vt:lpstr>Arial</vt:lpstr>
      <vt:lpstr>Calibri</vt:lpstr>
      <vt:lpstr>Consolas</vt:lpstr>
      <vt:lpstr>Kamerik205 8</vt:lpstr>
      <vt:lpstr>Master</vt:lpstr>
      <vt:lpstr>Dark Background</vt:lpstr>
      <vt:lpstr>Title</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PowerPoint Presentation</vt:lpstr>
      <vt:lpstr>PowerPoint Presentation</vt:lpstr>
      <vt:lpstr>PowerPoint Presentation</vt:lpstr>
      <vt:lpstr>PowerPoint Presentation</vt:lpstr>
      <vt:lpstr>Why use temporal tables?</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Auditing</vt:lpstr>
      <vt:lpstr>Reconstructing State</vt:lpstr>
      <vt:lpstr>Calculating Trends</vt:lpstr>
      <vt:lpstr>Slowly Changing Dimensions</vt:lpstr>
      <vt:lpstr>Accidental Recovery</vt:lpstr>
      <vt:lpstr>PowerPoint Presentation</vt:lpstr>
      <vt:lpstr>Time to Engage</vt:lpstr>
      <vt:lpstr>PowerPoint Presentation</vt:lpstr>
      <vt:lpstr>Entity Framework Temporal Table Support</vt:lpstr>
      <vt:lpstr>Entity Framework Temporal Table Support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12</cp:revision>
  <dcterms:created xsi:type="dcterms:W3CDTF">2022-07-09T20:27:23Z</dcterms:created>
  <dcterms:modified xsi:type="dcterms:W3CDTF">2022-08-04T00:17:18Z</dcterms:modified>
</cp:coreProperties>
</file>